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5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9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0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3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7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30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9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4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5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3D57A-EF71-8F47-AAC8-A9D2926B029A}" type="datetimeFigureOut">
              <a:rPr lang="en-US" smtClean="0"/>
              <a:t>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2329-D089-F041-B795-36858C6B5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8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c3496d4b939ec116082f34d7b27e004b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 r="5667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915587" y="1265082"/>
            <a:ext cx="20425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Correct Medication Dispensing Line</a:t>
            </a:r>
            <a:endParaRPr lang="en-US" b="1" dirty="0"/>
          </a:p>
        </p:txBody>
      </p:sp>
      <p:sp>
        <p:nvSpPr>
          <p:cNvPr id="10" name="Down Arrow 9"/>
          <p:cNvSpPr/>
          <p:nvPr/>
        </p:nvSpPr>
        <p:spPr>
          <a:xfrm>
            <a:off x="2804583" y="1911413"/>
            <a:ext cx="158750" cy="114717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92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desktop</dc:creator>
  <cp:lastModifiedBy>desktop</cp:lastModifiedBy>
  <cp:revision>1</cp:revision>
  <dcterms:created xsi:type="dcterms:W3CDTF">2015-08-10T13:47:33Z</dcterms:created>
  <dcterms:modified xsi:type="dcterms:W3CDTF">2015-08-10T13:56:15Z</dcterms:modified>
</cp:coreProperties>
</file>